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B70DA-6127-4CF0-65B6-83CCA7350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1BE6C8-5361-E4B1-52D3-8701F8EFF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30D375-CF79-8189-9EED-40A768D58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D1B88E-A2CB-F20D-FF26-A651BE07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CF33DE-7F69-FE94-2153-A4E30728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81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2F8EDC-F14D-9027-6B7F-48B4BEF8B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6DA890-014F-6EF3-912A-B8A9F648F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A26C98-B55A-9DB6-C510-3DBF6CF96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30F867-2F60-F437-256D-7CA5AAB3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CF7EB2-56FA-F83D-0497-2A73CBFD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83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01ABAE-4F84-8392-6DED-CADF70065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C4E567-F005-188E-297D-612CE6B39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745C65-3511-93B4-E5A4-494087AA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147C21-2C32-9754-2B43-ACB85C70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A61844-5A28-5655-A962-9CE1D3880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86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DC2DC-0CB4-5844-8AA6-CA607DBC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C3E1B7-7BCE-7B45-A0D8-BB0D79E86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25A9E5-AD88-EDCE-5CAF-73B52B29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E7E173-7ED4-9C0B-3041-1BFB00C4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F55D04-7786-EDA4-ADF8-1B566D60F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70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6F3F94-35B4-3EC6-A06E-7EC293CB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B2AA89-BF5E-C540-83EA-E5541591E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65660-AE0D-FA15-3D80-5DD990B4E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D7D395-58A4-2457-E221-5BA7A294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BE843B-4F0B-A405-26CC-0F70633C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8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70171A-CF9E-7844-839B-7FBC67FD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0F3781-8003-A5B0-7F66-34D16E8ED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5F05FE-366E-8665-2DB5-F72F0DB9E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497EA7-CF6F-0E1F-E5FF-1661CD427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E87B43-68AD-DD4A-F5FD-3A9A7995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22DEF0-4240-A38C-029B-C00F9C93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1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2E34C9-ED97-69E1-9420-63F6ABC3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031B5-43D2-8B5B-08CC-07D755847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0963D0-A111-C71B-BF98-25F1353F8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9BB24C-A492-2FF5-739B-7A1688CEA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576645-3E9E-A64C-0FE2-6A2ED3654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987CC-8CCF-E338-3D99-E9B9B18A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73702B-606E-CC52-5E98-B8349B3E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71001D-8A33-BC2D-C5C7-E48A29A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54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1AE959-13AD-2805-C99A-C88BD635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3984B1-57A8-02EE-D2E0-71CD65CD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9989FA-FACB-7742-91B2-4191B227C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0264A1-038D-BF20-8F4A-5116156F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81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6DF3FF-5358-2898-C83C-255E40A93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364D599-2095-B46E-C628-D63AFE805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96F731-E75C-B96D-4466-2850D4A1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38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4830E-790D-F6FD-DE6A-D703795CB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084C11-8B7F-B598-69FE-6CA85AEA8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812788-995C-2627-08E9-D7BA0F2A9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DB821E-C657-CEA6-3B4E-469CE271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4DDE12-C7B2-F602-DF0C-CBD723D0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2A604B-6C75-F11C-DBB7-AB1A883CE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70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0F08C-E6A8-76D9-7C23-27D09005B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7672904-75C8-B7C8-4828-AF97A8B6C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6CF45C-51EE-B422-1491-0439A50A9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5ECC04-7C6C-76DB-6AAC-F0276E49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AB0C7B-4C9A-FF08-6561-525E96F6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BC35AD-B8A3-37FF-D687-4BBF12AA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9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AC87D4-8626-664A-E7B9-B18E3FA94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EBD57B-039C-6B09-4533-20E85AED4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6D7626-B3B8-63B1-3FD9-5DDA6BEEF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D1AE2-9FA9-49BC-AC30-48B70A93C3E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620686-08B2-9DAF-9B4D-B050BEAF8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D5945F-C4AE-FD13-FA3E-286A7F861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1A029-27C6-4930-8ECB-BC4707411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54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CE4F0D5-F0A2-B50B-6149-E6DE8861B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162" y="255042"/>
            <a:ext cx="13420414" cy="868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0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nakamura</dc:creator>
  <cp:lastModifiedBy>nakamura</cp:lastModifiedBy>
  <cp:revision>4</cp:revision>
  <cp:lastPrinted>2022-11-18T03:05:21Z</cp:lastPrinted>
  <dcterms:created xsi:type="dcterms:W3CDTF">2022-11-17T09:45:21Z</dcterms:created>
  <dcterms:modified xsi:type="dcterms:W3CDTF">2022-11-18T03:05:25Z</dcterms:modified>
</cp:coreProperties>
</file>